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90" r:id="rId18"/>
    <p:sldId id="291" r:id="rId19"/>
    <p:sldId id="292" r:id="rId20"/>
    <p:sldId id="296" r:id="rId21"/>
    <p:sldId id="297" r:id="rId22"/>
    <p:sldId id="293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1695-FF03-4E95-8FB2-90C15D30CC06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2154-4F53-4CD7-989F-E5588352E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1944_%D0%B3%D0%BE%D0%B4" TargetMode="External"/><Relationship Id="rId4" Type="http://schemas.openxmlformats.org/officeDocument/2006/relationships/hyperlink" Target="https://ru.wikipedia.org/wiki/%D0%9C%D1%83%D1%81%D0%B0_%D0%94%D0%B6%D0%B0%D0%BB%D0%B8%D0%BB%D1%8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068960"/>
            <a:ext cx="8373616" cy="2448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 опыта совместного изучения жизненного пути, подвига и увековечивания памяти и наследия земляков – героев Великой Отечественной войны (Республика Татарстан, регионы Российской Федерации, Республика Казахстан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Республика Беларусь)</a:t>
            </a:r>
            <a:r>
              <a:rPr lang="ru-RU" b="1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46845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Бурханов Альберт </a:t>
            </a:r>
            <a:r>
              <a:rPr lang="ru-RU" sz="2000" i="1" dirty="0" err="1" smtClean="0"/>
              <a:t>Ахметжанович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(г. Казань, </a:t>
            </a:r>
            <a:r>
              <a:rPr lang="ru-RU" sz="2000" i="1" smtClean="0"/>
              <a:t>Республика Татарстан, </a:t>
            </a:r>
          </a:p>
          <a:p>
            <a:pPr algn="ctr"/>
            <a:r>
              <a:rPr lang="ru-RU" sz="2000" i="1" smtClean="0"/>
              <a:t>Российская Федерация)</a:t>
            </a:r>
            <a:endParaRPr lang="ru-RU" sz="2000" i="1" dirty="0"/>
          </a:p>
        </p:txBody>
      </p:sp>
      <p:pic>
        <p:nvPicPr>
          <p:cNvPr id="1026" name="Picture 2" descr="D:\ГУЗЕЛИЯ\0000\Атырау. Конференция\Презентация\Логотип 80-летие Побе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2808312" cy="2924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02128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mtClean="0"/>
          </a:p>
          <a:p>
            <a:pPr algn="ctr"/>
            <a:r>
              <a:rPr lang="ru-RU" b="1" smtClean="0"/>
              <a:t>2017 год</a:t>
            </a:r>
            <a:endParaRPr lang="ru-RU"/>
          </a:p>
        </p:txBody>
      </p:sp>
      <p:pic>
        <p:nvPicPr>
          <p:cNvPr id="2" name="Picture 2" descr="D:\ГУЗЕЛИЯ\0000\Атырау. Конференция\Презентация\Беларусь 2023\97859023752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92487" cy="5762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404664"/>
            <a:ext cx="36724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smtClean="0"/>
              <a:t>Язык - </a:t>
            </a:r>
            <a:r>
              <a:rPr lang="ru-RU" sz="1700" smtClean="0"/>
              <a:t>русский, татарский</a:t>
            </a:r>
          </a:p>
          <a:p>
            <a:r>
              <a:rPr lang="ru-RU" sz="1700" b="1" smtClean="0"/>
              <a:t>ISBN </a:t>
            </a:r>
            <a:r>
              <a:rPr lang="ru-RU" sz="1700" smtClean="0"/>
              <a:t>9785902375241</a:t>
            </a:r>
          </a:p>
          <a:p>
            <a:r>
              <a:rPr lang="ru-RU" sz="1700" b="1" smtClean="0"/>
              <a:t>Автор - </a:t>
            </a:r>
            <a:r>
              <a:rPr lang="ru-RU" sz="1700" smtClean="0"/>
              <a:t>Науч.-редкол.: </a:t>
            </a:r>
          </a:p>
          <a:p>
            <a:r>
              <a:rPr lang="ru-RU" sz="1700" smtClean="0"/>
              <a:t>И.А</a:t>
            </a:r>
            <a:r>
              <a:rPr lang="ru-RU" sz="1700" smtClean="0"/>
              <a:t>. Гилязов (пред.), </a:t>
            </a:r>
          </a:p>
          <a:p>
            <a:r>
              <a:rPr lang="ru-RU" sz="1700" smtClean="0"/>
              <a:t>Р.В</a:t>
            </a:r>
            <a:r>
              <a:rPr lang="ru-RU" sz="1700" smtClean="0"/>
              <a:t>. Шайдуллин (гл. ред.), </a:t>
            </a:r>
          </a:p>
          <a:p>
            <a:r>
              <a:rPr lang="ru-RU" sz="1700" smtClean="0"/>
              <a:t>Г.Т</a:t>
            </a:r>
            <a:r>
              <a:rPr lang="ru-RU" sz="1700" smtClean="0"/>
              <a:t>. Хайруллин, </a:t>
            </a:r>
          </a:p>
          <a:p>
            <a:r>
              <a:rPr lang="ru-RU" sz="1700" smtClean="0"/>
              <a:t>Л.М</a:t>
            </a:r>
            <a:r>
              <a:rPr lang="ru-RU" sz="1700" smtClean="0"/>
              <a:t>. Айнутдинова, </a:t>
            </a:r>
          </a:p>
          <a:p>
            <a:r>
              <a:rPr lang="ru-RU" sz="1700" smtClean="0"/>
              <a:t>И.Р</a:t>
            </a:r>
            <a:r>
              <a:rPr lang="ru-RU" sz="1700" smtClean="0"/>
              <a:t>. Валиуллин, </a:t>
            </a:r>
            <a:r>
              <a:rPr lang="ru-RU" sz="1700" smtClean="0"/>
              <a:t>И.М</a:t>
            </a:r>
            <a:r>
              <a:rPr lang="ru-RU" sz="1700" smtClean="0"/>
              <a:t>. Вафин, </a:t>
            </a:r>
          </a:p>
          <a:p>
            <a:r>
              <a:rPr lang="ru-RU" sz="1700" smtClean="0"/>
              <a:t>Р.И</a:t>
            </a:r>
            <a:r>
              <a:rPr lang="ru-RU" sz="1700" smtClean="0"/>
              <a:t>. Зекрист, </a:t>
            </a:r>
            <a:r>
              <a:rPr lang="ru-RU" sz="1700" smtClean="0"/>
              <a:t>Т.А</a:t>
            </a:r>
            <a:r>
              <a:rPr lang="ru-RU" sz="1700" smtClean="0"/>
              <a:t>. Каримов, </a:t>
            </a:r>
          </a:p>
          <a:p>
            <a:r>
              <a:rPr lang="ru-RU" sz="1700" smtClean="0"/>
              <a:t>Р.Р</a:t>
            </a:r>
            <a:r>
              <a:rPr lang="ru-RU" sz="1700" smtClean="0"/>
              <a:t>. Салахиев, </a:t>
            </a:r>
          </a:p>
          <a:p>
            <a:r>
              <a:rPr lang="ru-RU" sz="1700" smtClean="0"/>
              <a:t>Г.Ш</a:t>
            </a:r>
            <a:r>
              <a:rPr lang="ru-RU" sz="1700" smtClean="0"/>
              <a:t>. Файзуллина, </a:t>
            </a:r>
            <a:endParaRPr lang="ru-RU" sz="1700" smtClean="0"/>
          </a:p>
          <a:p>
            <a:r>
              <a:rPr lang="ru-RU" sz="1700" smtClean="0"/>
              <a:t>М.З</a:t>
            </a:r>
            <a:r>
              <a:rPr lang="ru-RU" sz="1700" smtClean="0"/>
              <a:t>. Хабибуллин, </a:t>
            </a:r>
            <a:endParaRPr lang="ru-RU" sz="1700" smtClean="0"/>
          </a:p>
          <a:p>
            <a:r>
              <a:rPr lang="ru-RU" sz="1700" smtClean="0"/>
              <a:t>Б.Л</a:t>
            </a:r>
            <a:r>
              <a:rPr lang="ru-RU" sz="1700" smtClean="0"/>
              <a:t>. Хамидуллин, </a:t>
            </a:r>
            <a:r>
              <a:rPr lang="ru-RU" sz="1700" smtClean="0"/>
              <a:t>Ф.Г</a:t>
            </a:r>
            <a:r>
              <a:rPr lang="ru-RU" sz="1700" smtClean="0"/>
              <a:t>. Ялалов; </a:t>
            </a:r>
            <a:endParaRPr lang="ru-RU" sz="1700" smtClean="0"/>
          </a:p>
          <a:p>
            <a:r>
              <a:rPr lang="ru-RU" sz="1700" smtClean="0"/>
              <a:t>Авт</a:t>
            </a:r>
            <a:r>
              <a:rPr lang="ru-RU" sz="1700" smtClean="0"/>
              <a:t>.-сост.: </a:t>
            </a:r>
            <a:r>
              <a:rPr lang="ru-RU" sz="1700" smtClean="0"/>
              <a:t>Р.В</a:t>
            </a:r>
            <a:r>
              <a:rPr lang="ru-RU" sz="1700" smtClean="0"/>
              <a:t>. Шайдуллин, </a:t>
            </a:r>
            <a:endParaRPr lang="ru-RU" sz="1700" smtClean="0"/>
          </a:p>
          <a:p>
            <a:r>
              <a:rPr lang="ru-RU" sz="1700" smtClean="0"/>
              <a:t>И.Р</a:t>
            </a:r>
            <a:r>
              <a:rPr lang="ru-RU" sz="1700" smtClean="0"/>
              <a:t>. Валиуллин, </a:t>
            </a:r>
            <a:endParaRPr lang="ru-RU" sz="1700" smtClean="0"/>
          </a:p>
          <a:p>
            <a:r>
              <a:rPr lang="ru-RU" sz="1700" smtClean="0"/>
              <a:t>Р.Р</a:t>
            </a:r>
            <a:r>
              <a:rPr lang="ru-RU" sz="1700" smtClean="0"/>
              <a:t>. Батыршин, </a:t>
            </a:r>
            <a:endParaRPr lang="ru-RU" sz="1700" smtClean="0"/>
          </a:p>
          <a:p>
            <a:r>
              <a:rPr lang="ru-RU" sz="1700" smtClean="0"/>
              <a:t>Ф.Г</a:t>
            </a:r>
            <a:r>
              <a:rPr lang="ru-RU" sz="1700" smtClean="0"/>
              <a:t>. Калимуллина, </a:t>
            </a:r>
            <a:r>
              <a:rPr lang="ru-RU" sz="1700" smtClean="0"/>
              <a:t>Ф.Г</a:t>
            </a:r>
            <a:r>
              <a:rPr lang="ru-RU" sz="1700" smtClean="0"/>
              <a:t>. Миниханов</a:t>
            </a:r>
          </a:p>
          <a:p>
            <a:r>
              <a:rPr lang="ru-RU" sz="1700" b="1" smtClean="0"/>
              <a:t>Издательство – </a:t>
            </a:r>
            <a:r>
              <a:rPr lang="ru-RU" sz="1700" smtClean="0"/>
              <a:t>Институт татарской энциклопедии </a:t>
            </a:r>
            <a:endParaRPr lang="ru-RU" sz="1700" smtClean="0"/>
          </a:p>
          <a:p>
            <a:r>
              <a:rPr lang="ru-RU" sz="1700" smtClean="0"/>
              <a:t>и </a:t>
            </a:r>
            <a:r>
              <a:rPr lang="ru-RU" sz="1700" smtClean="0"/>
              <a:t>регионоведения АН РТ</a:t>
            </a:r>
          </a:p>
          <a:p>
            <a:r>
              <a:rPr lang="ru-RU" sz="1700" b="1" smtClean="0"/>
              <a:t>Год издания – </a:t>
            </a:r>
            <a:r>
              <a:rPr lang="ru-RU" sz="1700" smtClean="0"/>
              <a:t>2017</a:t>
            </a:r>
          </a:p>
          <a:p>
            <a:r>
              <a:rPr lang="ru-RU" sz="1700" b="1" smtClean="0"/>
              <a:t>Кол-во страниц – </a:t>
            </a:r>
            <a:r>
              <a:rPr lang="ru-RU" sz="1700" smtClean="0"/>
              <a:t>523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УЗЕЛИЯ\0000\Атырау. Конференция\Презентация\57ffbff86501e2e1f53b57939f1e1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686202" cy="62532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476673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Уроженец Атырауской области капитан </a:t>
            </a:r>
            <a:r>
              <a:rPr lang="ru-RU" b="1" smtClean="0"/>
              <a:t>Адгам Муфтиевич Каримов</a:t>
            </a:r>
            <a:r>
              <a:rPr lang="ru-RU" smtClean="0"/>
              <a:t>, геройски погиб 7 июля 1944 года, на 28 году жизни, под Минском, после освобождения столицы Беларуси </a:t>
            </a:r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140968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Каримов Адгам Муфтиевич (Мифтахович) родился в 1917 году в поселке Жилая Коса Гурьевского уезда (ныне Атырауская область) в семье купца Мифтахетдина и его жены Махибадар Каримовых.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УЗЕЛИЯ\0000\Атырау. Конференция\Презентация\Кари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965141"/>
          </a:xfrm>
          <a:prstGeom prst="rect">
            <a:avLst/>
          </a:prstGeom>
          <a:noFill/>
        </p:spPr>
      </p:pic>
      <p:pic>
        <p:nvPicPr>
          <p:cNvPr id="3076" name="Picture 4" descr="D:\ГУЗЕЛИЯ\0000\Атырау. Конференция\Муса Җәлил\Капитан Каримов\25781425aacc829c2f18e69a2c441eb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280936" cy="3818359"/>
          </a:xfrm>
          <a:prstGeom prst="rect">
            <a:avLst/>
          </a:prstGeom>
          <a:noFill/>
        </p:spPr>
      </p:pic>
      <p:pic>
        <p:nvPicPr>
          <p:cNvPr id="3077" name="Picture 5" descr="D:\ГУЗЕЛИЯ\0000\Атырау. Конференция\Муса Җәлил\Капитан Каримов\11cfff260e50c774d18efa4b323718a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61656"/>
            <a:ext cx="806489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ГУЗЕЛИЯ\0000\Атырау. Конференция\Презентация\Мемориал Адгам Кари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104456" cy="5400600"/>
          </a:xfrm>
          <a:prstGeom prst="rect">
            <a:avLst/>
          </a:prstGeom>
          <a:noFill/>
        </p:spPr>
      </p:pic>
      <p:pic>
        <p:nvPicPr>
          <p:cNvPr id="4099" name="Picture 3" descr="D:\ГУЗЕЛИЯ\0000\Атырау. Конференция\Презентация\111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6632"/>
            <a:ext cx="4464496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5892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Мемориальная плита и комплекс на могиле капитана А.М. Каримова </a:t>
            </a:r>
            <a:endParaRPr lang="ru-RU" smtClean="0"/>
          </a:p>
          <a:p>
            <a:pPr algn="ctr"/>
            <a:r>
              <a:rPr lang="ru-RU" smtClean="0"/>
              <a:t>на </a:t>
            </a:r>
            <a:r>
              <a:rPr lang="ru-RU" smtClean="0"/>
              <a:t>кладбище д. Волковичи Минского района Республики Беларусь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УЗЕЛИЯ\0000\Атырау. Конференция\Презентация\Беларусь 2023\DSC0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36504" cy="3024336"/>
          </a:xfrm>
          <a:prstGeom prst="rect">
            <a:avLst/>
          </a:prstGeom>
          <a:noFill/>
        </p:spPr>
      </p:pic>
      <p:pic>
        <p:nvPicPr>
          <p:cNvPr id="5123" name="Picture 3" descr="D:\ГУЗЕЛИЯ\0000\Атырау. Конференция\Презентация\00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12976"/>
            <a:ext cx="4464496" cy="3384376"/>
          </a:xfrm>
          <a:prstGeom prst="rect">
            <a:avLst/>
          </a:prstGeom>
          <a:noFill/>
        </p:spPr>
      </p:pic>
      <p:pic>
        <p:nvPicPr>
          <p:cNvPr id="5124" name="Picture 4" descr="D:\ГУЗЕЛИЯ\0000\Атырау. Конференция\Презентация\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248472" cy="4149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4149080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12 апреля 2023 года д. Волковичи. Торжественное открытие мемориального комплекса капитана Каримова А.М. с участием делегации Республики Татарстан и участников Международной конференции «Татары Республики Беларусь: история и современность»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ннер Белару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928992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ГУЗЕЛИЯ\0000\Атырау. Конференция\Презентация\Беларусь 2023\DSC05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4608512" cy="2592288"/>
          </a:xfrm>
          <a:prstGeom prst="rect">
            <a:avLst/>
          </a:prstGeom>
          <a:noFill/>
        </p:spPr>
      </p:pic>
      <p:pic>
        <p:nvPicPr>
          <p:cNvPr id="6147" name="Picture 3" descr="D:\ГУЗЕЛИЯ\0000\Атырау. Конференция\Презентация\Беларусь 2023\DSC05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4248472" cy="2592288"/>
          </a:xfrm>
          <a:prstGeom prst="rect">
            <a:avLst/>
          </a:prstGeom>
          <a:noFill/>
        </p:spPr>
      </p:pic>
      <p:pic>
        <p:nvPicPr>
          <p:cNvPr id="4" name="Picture 6" descr="C:\Users\Алсу\Desktop\Основная папка инф из комп\Доки, программы\отчеты 2023\фотоотчет по итогам 2023\Белоруссия 1.jpeg"/>
          <p:cNvPicPr>
            <a:picLocks noChangeAspect="1" noChangeArrowheads="1"/>
          </p:cNvPicPr>
          <p:nvPr/>
        </p:nvPicPr>
        <p:blipFill>
          <a:blip r:embed="rId4" cstate="print"/>
          <a:srcRect l="11674" t="13178" r="15689" b="29750"/>
          <a:stretch>
            <a:fillRect/>
          </a:stretch>
        </p:blipFill>
        <p:spPr bwMode="auto">
          <a:xfrm>
            <a:off x="4716016" y="2780928"/>
            <a:ext cx="4320480" cy="2664296"/>
          </a:xfrm>
          <a:prstGeom prst="rect">
            <a:avLst/>
          </a:prstGeom>
          <a:noFill/>
        </p:spPr>
      </p:pic>
      <p:pic>
        <p:nvPicPr>
          <p:cNvPr id="5" name="Picture 5" descr="C:\Users\Алсу\Desktop\Основная папка инф из комп\Доки, программы\отчеты 2023\фотоотчет по итогам 2023\Белоруссия 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780928"/>
            <a:ext cx="4536504" cy="26642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5172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Посещение делегацией Татарстана – научно-краеведческим десантом мест боевой славы и подвига земляков – героев войны на территории Республики Беларусь в рамках Международной конференции «Татары Республики Беларусь: история и современность». 10-15 апреля 2023 года.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ГУЗЕЛИЯ\0000\Атырау. Конференция\Презентация\Беларусь 2023\IMG_20230413_145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139952" cy="3104964"/>
          </a:xfrm>
          <a:prstGeom prst="rect">
            <a:avLst/>
          </a:prstGeom>
          <a:noFill/>
        </p:spPr>
      </p:pic>
      <p:pic>
        <p:nvPicPr>
          <p:cNvPr id="7175" name="Picture 7" descr="D:\ГУЗЕЛИЯ\0000\Атырау. Конференция\Презентация\Беларусь 2023\IMG_20230413_15110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536504" cy="3168352"/>
          </a:xfrm>
          <a:prstGeom prst="rect">
            <a:avLst/>
          </a:prstGeom>
          <a:noFill/>
        </p:spPr>
      </p:pic>
      <p:pic>
        <p:nvPicPr>
          <p:cNvPr id="7176" name="Picture 8" descr="D:\ГУЗЕЛИЯ\0000\Атырау. Конференция\Презентация\Беларусь 2023\IMG_20230413_164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2448272" cy="2808312"/>
          </a:xfrm>
          <a:prstGeom prst="rect">
            <a:avLst/>
          </a:prstGeom>
          <a:noFill/>
        </p:spPr>
      </p:pic>
      <p:pic>
        <p:nvPicPr>
          <p:cNvPr id="7178" name="Picture 10" descr="D:\ГУЗЕЛИЯ\0000\Атырау. Конференция\Презентация\Беларусь 2023\IMG_20230413_155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5400600" cy="28803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63093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/>
              <a:t>Брестская крепость. 14 апреля 2023 года.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ГУЗЕЛИЯ\ФОТО\Усть-Багаряк 31.10-01.11.2024\03-11-2024_18-25-26\IMG-20241101-WA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6632"/>
            <a:ext cx="5328592" cy="3672408"/>
          </a:xfrm>
          <a:prstGeom prst="rect">
            <a:avLst/>
          </a:prstGeom>
          <a:noFill/>
        </p:spPr>
      </p:pic>
      <p:pic>
        <p:nvPicPr>
          <p:cNvPr id="8195" name="Picture 3" descr="D:\ГУЗЕЛИЯ\0000\Атырау. Конференция\Презентация\Барда. Муса Җәли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816424" cy="2808312"/>
          </a:xfrm>
          <a:prstGeom prst="rect">
            <a:avLst/>
          </a:prstGeom>
          <a:noFill/>
        </p:spPr>
      </p:pic>
      <p:pic>
        <p:nvPicPr>
          <p:cNvPr id="8196" name="Picture 4" descr="D:\ГУЗЕЛИЯ\ФОТО\Усть-Багаряк 31.10-01.11.2024\03-11-2024_18-25-26\IMG-20241101-WA0108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3024336" cy="3763518"/>
          </a:xfrm>
          <a:prstGeom prst="rect">
            <a:avLst/>
          </a:prstGeom>
          <a:noFill/>
        </p:spPr>
      </p:pic>
      <p:pic>
        <p:nvPicPr>
          <p:cNvPr id="8197" name="Picture 5" descr="D:\ГУЗЕЛИЯ\0000\Атырау. Конференция\Презентация\сер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02075"/>
            <a:ext cx="2304256" cy="28392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393305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В регионах Урала в 2023-2024 годах установлены памятники Мусе Джалилю. Пермский край,  Челябинская, Свердловская и Курганская области.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9552" y="609329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В городе Семей торжественно открыт памятник Мусе Джалилю. 2022 г.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УЗЕЛИЯ\0000\Атырау. Конференция\Презентация\маде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88432" cy="5472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332656"/>
            <a:ext cx="39604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Международная  научно - практическая конференция </a:t>
            </a:r>
            <a:r>
              <a:rPr lang="kk-KZ" sz="24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i="1" smtClean="0">
                <a:latin typeface="Times New Roman" pitchFamily="18" charset="0"/>
                <a:cs typeface="Times New Roman" pitchFamily="18" charset="0"/>
              </a:rPr>
              <a:t>Великая Отечественная война: путь мужества и отваги»</a:t>
            </a:r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, посвященной</a:t>
            </a:r>
            <a:r>
              <a:rPr lang="kk-KZ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80-летию Великой Победы </a:t>
            </a:r>
          </a:p>
          <a:p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и 100-летию героя войны Кенжебая Маденова, водрузившего флаг </a:t>
            </a:r>
          </a:p>
          <a:p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над Ратушей</a:t>
            </a:r>
          </a:p>
          <a:p>
            <a:endParaRPr lang="kk-KZ" i="1" smtClean="0"/>
          </a:p>
          <a:p>
            <a:endParaRPr lang="kk-KZ" i="1" smtClean="0"/>
          </a:p>
          <a:p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г. Атырау, </a:t>
            </a:r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НАО </a:t>
            </a:r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Атырауский университет </a:t>
            </a:r>
          </a:p>
          <a:p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им. Х. Досмухамедова,</a:t>
            </a:r>
          </a:p>
          <a:p>
            <a:r>
              <a:rPr lang="kk-KZ" sz="2400" i="1" smtClean="0">
                <a:latin typeface="Times New Roman" pitchFamily="18" charset="0"/>
                <a:cs typeface="Times New Roman" pitchFamily="18" charset="0"/>
              </a:rPr>
              <a:t>19 февраля 2025 года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ГУЗЕЛИЯ\ФОТО\X Евразийский форум-2024\6. Атырау\IMG-20240924-WA002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688632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7332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X</a:t>
            </a:r>
            <a:r>
              <a:rPr lang="ru-RU" smtClean="0"/>
              <a:t> Евразийский </a:t>
            </a:r>
            <a:r>
              <a:rPr lang="ru-RU" smtClean="0"/>
              <a:t>(</a:t>
            </a:r>
            <a:r>
              <a:rPr lang="ru-RU" smtClean="0"/>
              <a:t>Поволжско–Прикаспийско–Уральский</a:t>
            </a:r>
            <a:r>
              <a:rPr lang="ru-RU" smtClean="0"/>
              <a:t>) научно-краеведческий форум – 2024 «Татары Волго-Урало-Прикаспийской историко-культурной зоны: история и </a:t>
            </a:r>
            <a:r>
              <a:rPr lang="ru-RU" smtClean="0"/>
              <a:t>современность</a:t>
            </a:r>
            <a:r>
              <a:rPr lang="ru-RU" smtClean="0"/>
              <a:t>». Сентябрь, 2024 г.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ГУЗЕЛИЯ\ФОТО\X Евразийский форум-2024\6. Атырау\IMG-20240924-WA003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6632"/>
            <a:ext cx="2952328" cy="3240360"/>
          </a:xfrm>
          <a:prstGeom prst="rect">
            <a:avLst/>
          </a:prstGeom>
          <a:noFill/>
        </p:spPr>
      </p:pic>
      <p:pic>
        <p:nvPicPr>
          <p:cNvPr id="2051" name="Picture 3" descr="D:\ГУЗЕЛИЯ\ФОТО\X Евразийский форум-2024\06-02-2025_14-21-10\IMG-20240924-WA0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871296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ГУЗЕЛИЯ\ФОТО\X Евразийский форум-2024\Новая папка\Screenshot_20241008_134857_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6120680" cy="3744416"/>
          </a:xfrm>
          <a:prstGeom prst="rect">
            <a:avLst/>
          </a:prstGeom>
          <a:noFill/>
        </p:spPr>
      </p:pic>
      <p:pic>
        <p:nvPicPr>
          <p:cNvPr id="3078" name="Picture 6" descr="D:\ГУЗЕЛИЯ\ФОТО\X Евразийский форум-2024\Новая папка\Screenshot_20241008_134838_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736304" cy="3816424"/>
          </a:xfrm>
          <a:prstGeom prst="rect">
            <a:avLst/>
          </a:prstGeom>
          <a:noFill/>
        </p:spPr>
      </p:pic>
      <p:pic>
        <p:nvPicPr>
          <p:cNvPr id="3079" name="Picture 7" descr="D:\ГУЗЕЛИЯ\ФОТО\X Евразийский форум-2024\Новая папка\4. Казахстан-Атыра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63254"/>
            <a:ext cx="4752528" cy="28208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443711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Поездка в Музей-заповедник «Сарайчик» (</a:t>
            </a:r>
            <a:r>
              <a:rPr lang="ru-RU" smtClean="0"/>
              <a:t>Сарайшик</a:t>
            </a:r>
            <a:r>
              <a:rPr lang="ru-RU" smtClean="0"/>
              <a:t>). </a:t>
            </a:r>
          </a:p>
          <a:p>
            <a:r>
              <a:rPr lang="ru-RU" smtClean="0"/>
              <a:t>25 </a:t>
            </a:r>
            <a:r>
              <a:rPr lang="ru-RU" smtClean="0"/>
              <a:t>сентября </a:t>
            </a:r>
            <a:r>
              <a:rPr lang="ru-RU" smtClean="0"/>
              <a:t>2024 </a:t>
            </a:r>
            <a:r>
              <a:rPr lang="ru-RU" smtClean="0"/>
              <a:t>г.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ГУЗЕЛИЯ\0000\Атырау. Конференция\Презентация\Маденов Кенжеба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12368" cy="4968552"/>
          </a:xfrm>
          <a:prstGeom prst="rect">
            <a:avLst/>
          </a:prstGeom>
          <a:noFill/>
        </p:spPr>
      </p:pic>
      <p:pic>
        <p:nvPicPr>
          <p:cNvPr id="10243" name="Picture 3" descr="D:\ГУЗЕЛИЯ\0000\Атырау. Конференция\Презентация\Маденов удостовер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5328592" cy="38164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4221088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Участнику Великой Отечественной войны 1941-1945 гг. – сыну казахского народа, водрузившего знамя Победы над Ратушей г. Берлина – 100 лет!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69269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Игътибарыгыз </a:t>
            </a:r>
            <a:r>
              <a:rPr lang="tt-RU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өчен зур рәхмәт!</a:t>
            </a:r>
            <a:r>
              <a:rPr lang="ru-RU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4987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tt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t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УЗЕЛИЯ\0000\Атырау. Конференция\Презентация\Акмул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0513"/>
            <a:ext cx="4536503" cy="58747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1556792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/>
              <a:t>Акмулла</a:t>
            </a:r>
            <a:r>
              <a:rPr lang="ru-RU" b="1" smtClean="0"/>
              <a:t> – </a:t>
            </a:r>
            <a:r>
              <a:rPr lang="vi-VN" b="1" smtClean="0"/>
              <a:t>Мифтахетди́н Камалетдинович Камалетди́нов</a:t>
            </a:r>
            <a:r>
              <a:rPr lang="ru-RU" b="1" smtClean="0"/>
              <a:t> </a:t>
            </a:r>
          </a:p>
          <a:p>
            <a:pPr algn="ctr"/>
            <a:r>
              <a:rPr lang="ru-RU" b="1" smtClean="0"/>
              <a:t>(1831-1895)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ГУЗЕЛИЯ\0000\Атырау. Конференция\Презентация\Жангир-хан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5512" cy="3876403"/>
          </a:xfrm>
          <a:prstGeom prst="rect">
            <a:avLst/>
          </a:prstGeom>
          <a:noFill/>
        </p:spPr>
      </p:pic>
      <p:pic>
        <p:nvPicPr>
          <p:cNvPr id="4101" name="Picture 5" descr="D:\ГУЗЕЛИЯ\0000\Атырау. Конференция\Презентация\Жангир-хан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6660232" cy="4043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188640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mtClean="0"/>
          </a:p>
          <a:p>
            <a:endParaRPr lang="ru-RU" smtClean="0"/>
          </a:p>
          <a:p>
            <a:r>
              <a:rPr lang="ru-RU" smtClean="0"/>
              <a:t>Жангир-Керей хан (умер в 1845 году) – хан Внутренней (Букеевской) орды (1824-1845), сын Бокей хана, основателя Бокеевской орды.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05064"/>
            <a:ext cx="2232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Мемориальная доска видному казахскому просветителю </a:t>
            </a:r>
          </a:p>
          <a:p>
            <a:r>
              <a:rPr lang="ru-RU" smtClean="0"/>
              <a:t>XIX века, одному из меценатов Казанского университета Жангир хану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УЗЕЛИЯ\0000\Атырау. Конференция\Презентация\Абай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6948263" cy="4608512"/>
          </a:xfrm>
          <a:prstGeom prst="rect">
            <a:avLst/>
          </a:prstGeom>
          <a:noFill/>
        </p:spPr>
      </p:pic>
      <p:pic>
        <p:nvPicPr>
          <p:cNvPr id="5123" name="Picture 3" descr="D:\ГУЗЕЛИЯ\0000\Атырау. Конференция\Презентация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39"/>
            <a:ext cx="2195736" cy="26211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0596" y="548680"/>
            <a:ext cx="346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smtClean="0"/>
              <a:t>Аб</a:t>
            </a:r>
            <a:r>
              <a:rPr lang="ru-RU" b="1" smtClean="0"/>
              <a:t>а</a:t>
            </a:r>
            <a:r>
              <a:rPr lang="vi-VN" b="1" smtClean="0"/>
              <a:t>й (Ибраг</a:t>
            </a:r>
            <a:r>
              <a:rPr lang="ru-RU" b="1" smtClean="0"/>
              <a:t>и</a:t>
            </a:r>
            <a:r>
              <a:rPr lang="vi-VN" b="1" smtClean="0"/>
              <a:t>м) Кунанб</a:t>
            </a:r>
            <a:r>
              <a:rPr lang="ru-RU" b="1" smtClean="0"/>
              <a:t>а</a:t>
            </a:r>
            <a:r>
              <a:rPr lang="vi-VN" b="1" smtClean="0"/>
              <a:t>ев</a:t>
            </a:r>
            <a:r>
              <a:rPr lang="ru-RU" b="1" smtClean="0"/>
              <a:t> (1845-1904)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ГУЗЕЛИЯ\0000\Атырау. Конференция\Презентация\Мухтар Ауэзо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3284984"/>
          </a:xfrm>
          <a:prstGeom prst="rect">
            <a:avLst/>
          </a:prstGeom>
          <a:noFill/>
        </p:spPr>
      </p:pic>
      <p:pic>
        <p:nvPicPr>
          <p:cNvPr id="6148" name="Picture 4" descr="D:\ГУЗЕЛИЯ\0000\Атырау. Конференция\Презентация\d1443e07726e6b6d9797c0cee72bc2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5868144" cy="3749527"/>
          </a:xfrm>
          <a:prstGeom prst="rect">
            <a:avLst/>
          </a:prstGeom>
          <a:noFill/>
        </p:spPr>
      </p:pic>
      <p:pic>
        <p:nvPicPr>
          <p:cNvPr id="6149" name="Picture 5" descr="D:\ГУЗЕЛИЯ\0000\Атырау. Конференция\Презентация\0de14a69b04b1c900f00f62a909a8c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4139952" cy="3140968"/>
          </a:xfrm>
          <a:prstGeom prst="rect">
            <a:avLst/>
          </a:prstGeom>
          <a:noFill/>
        </p:spPr>
      </p:pic>
      <p:pic>
        <p:nvPicPr>
          <p:cNvPr id="6150" name="Picture 6" descr="D:\ГУЗЕЛИЯ\0000\Атырау. Конференция\Презентация\254797136cbf312683f36c2a1d993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5004048" cy="3169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ГУЗЕЛИЯ\0000\Атырау. Конференция\Презентация\группа курмаш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3"/>
            <a:ext cx="9144000" cy="1800200"/>
          </a:xfrm>
          <a:prstGeom prst="rect">
            <a:avLst/>
          </a:prstGeom>
          <a:noFill/>
        </p:spPr>
      </p:pic>
      <p:pic>
        <p:nvPicPr>
          <p:cNvPr id="7171" name="Picture 3" descr="D:\ГУЗЕЛИЯ\0000\Атырау. Конференция\Презентация\b9221a24a7453b3b6baab53518d2a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5832648" cy="40172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56176" y="2708920"/>
            <a:ext cx="28803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mtClean="0"/>
              <a:t>Памятник Мусе Джалилю</a:t>
            </a:r>
            <a:r>
              <a:rPr lang="ru-RU" sz="1600" smtClean="0"/>
              <a:t> — монументальный комплекс, установленный в 1966 году на площади </a:t>
            </a:r>
          </a:p>
          <a:p>
            <a:r>
              <a:rPr lang="ru-RU" sz="1600" smtClean="0"/>
              <a:t>1 Мая в Казани в память о Герое Советского Союза, лауреате Ленинской премии — поэте-коммунисте </a:t>
            </a:r>
            <a:r>
              <a:rPr lang="ru-RU" sz="1600" smtClean="0">
                <a:hlinkClick r:id="rId4" tooltip="Муса Джалиль"/>
              </a:rPr>
              <a:t>Мусе Джалиле</a:t>
            </a:r>
            <a:r>
              <a:rPr lang="ru-RU" sz="1600" smtClean="0"/>
              <a:t>, участнике антифашистского подполья, казнённого в нацистской тюрьме </a:t>
            </a:r>
          </a:p>
          <a:p>
            <a:r>
              <a:rPr lang="ru-RU" sz="1600" smtClean="0"/>
              <a:t>в </a:t>
            </a:r>
            <a:r>
              <a:rPr lang="ru-RU" sz="1600" smtClean="0">
                <a:hlinkClick r:id="rId5" tooltip="1944 год"/>
              </a:rPr>
              <a:t>1944 году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16833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Портретное изображение соратников Мусы Джалиля – 10 татар-антифашистов из подпольной группы Курмаша установлено в 1996 году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ГУЗЕЛИЯ\0000\Атырау. Конференция\Презентация\День-памяти-25-август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4608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72514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r>
              <a:rPr lang="ru-RU" smtClean="0"/>
              <a:t>25 августа 1944 года 11 татар-антифашистов в тюрьме Плетцензее (Берлин) с 12 часов 06 минут, с интервалом </a:t>
            </a:r>
          </a:p>
          <a:p>
            <a:pPr algn="ctr"/>
            <a:r>
              <a:rPr lang="ru-RU" smtClean="0"/>
              <a:t>в 3 минуты, по приговору суда «за подрыв военной мощи» нацистской Германии, были казнены на гильотине.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ГУЗЕЛИЯ\0000\Атырау. Конференция\Презентация\Гайнан Курма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96" y="260648"/>
            <a:ext cx="2723212" cy="3744416"/>
          </a:xfrm>
          <a:prstGeom prst="rect">
            <a:avLst/>
          </a:prstGeom>
          <a:noFill/>
        </p:spPr>
      </p:pic>
      <p:pic>
        <p:nvPicPr>
          <p:cNvPr id="4" name="Picture 3" descr="D:\ГУЗЕЛИЯ\0000\Атырау. Конференция\Презентация\Атнашев Ах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2972662" cy="3816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404664"/>
            <a:ext cx="3870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/>
              <a:t>Трое из них из Казахстана</a:t>
            </a:r>
            <a:endParaRPr lang="ru-RU" sz="2000"/>
          </a:p>
        </p:txBody>
      </p:sp>
      <p:pic>
        <p:nvPicPr>
          <p:cNvPr id="9218" name="Picture 2" descr="D:\ГУЗЕЛИЯ\0000\Атырау. Конференция\Презентация\Сайфульмулюков Фу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268760"/>
            <a:ext cx="2736304" cy="38170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5229201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/>
              <a:t>Фуат Ходжарахманович Сайфульмулюков </a:t>
            </a:r>
            <a:r>
              <a:rPr lang="ru-RU" smtClean="0"/>
              <a:t>(1916-1944 гг.)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077072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Гайнан Нуриевич Курмашев</a:t>
            </a:r>
            <a:r>
              <a:rPr lang="ru-RU" smtClean="0"/>
              <a:t> (Гайнан Курмаш) (1919-1944)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594928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Атнашев Ахат Махмутович </a:t>
            </a:r>
            <a:r>
              <a:rPr lang="ru-RU" smtClean="0"/>
              <a:t>(1917-1944)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422</TotalTime>
  <Words>607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Алсу</dc:creator>
  <cp:lastModifiedBy>Гараева</cp:lastModifiedBy>
  <cp:revision>80</cp:revision>
  <dcterms:created xsi:type="dcterms:W3CDTF">2022-05-11T11:55:37Z</dcterms:created>
  <dcterms:modified xsi:type="dcterms:W3CDTF">2025-02-19T08:23:20Z</dcterms:modified>
</cp:coreProperties>
</file>